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546600" cy="1866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990600" y="787400"/>
            <a:ext cx="0" cy="153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41600" y="787400"/>
            <a:ext cx="0" cy="153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305300" y="787400"/>
            <a:ext cx="0" cy="1536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7" name=""/>
          <p:cNvSpPr/>
          <p:nvPr/>
        </p:nvSpPr>
        <p:spPr>
          <a:xfrm>
            <a:off x="2298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8" name=""/>
          <p:cNvSpPr/>
          <p:nvPr/>
        </p:nvSpPr>
        <p:spPr>
          <a:xfrm>
            <a:off x="3860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9" name=""/>
          <p:cNvSpPr/>
          <p:nvPr/>
        </p:nvSpPr>
        <p:spPr>
          <a:xfrm>
            <a:off x="1377416" y="825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0" name=""/>
          <p:cNvCxnSpPr/>
          <p:nvPr/>
        </p:nvCxnSpPr>
        <p:spPr>
          <a:xfrm>
            <a:off x="996950" y="1060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3136468" y="1193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647950" y="14287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3169640" y="1562100"/>
            <a:ext cx="7028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Answer</a:t>
            </a:r>
          </a:p>
        </p:txBody>
      </p:sp>
      <p:cxnSp>
        <p:nvCxnSpPr>
          <p:cNvPr id="14" name=""/>
          <p:cNvCxnSpPr/>
          <p:nvPr/>
        </p:nvCxnSpPr>
        <p:spPr>
          <a:xfrm flipH="1">
            <a:off x="2647950" y="17970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393621" y="19304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6" name=""/>
          <p:cNvCxnSpPr/>
          <p:nvPr/>
        </p:nvCxnSpPr>
        <p:spPr>
          <a:xfrm flipH="1">
            <a:off x="996950" y="21653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