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3452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Overview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864501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757731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Macintosh PowerPoint</Application>
  <PresentationFormat>On-screen Show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11</cp:revision>
  <dcterms:created xsi:type="dcterms:W3CDTF">2012-11-17T11:07:40Z</dcterms:created>
  <dcterms:modified xsi:type="dcterms:W3CDTF">2018-04-26T21:45:36Z</dcterms:modified>
  <cp:category/>
</cp:coreProperties>
</file>

<file path=docProps/thumbnail.jpeg>
</file>