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3" d="100"/>
          <a:sy n="163" d="100"/>
        </p:scale>
        <p:origin x="-15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spPr>
            <a:ln w="47625">
              <a:noFill/>
            </a:ln>
          </c:spPr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sz="1200" baseline="0"/>
                    </a:pPr>
                    <a:r>
                      <a:rPr lang="en-US" sz="1200" baseline="0" smtClean="0"/>
                      <a:t>foobar</a:t>
                    </a:r>
                    <a:endParaRPr lang="en-US" sz="1200" baseline="0" dirty="0"/>
                  </a:p>
                </c:rich>
              </c:tx>
              <c:spPr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2134006568"/>
        <c:axId val="2134009624"/>
      </c:scatterChart>
      <c:valAx>
        <c:axId val="21340065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134009624"/>
        <c:crosses val="autoZero"/>
        <c:crossBetween val="midCat"/>
      </c:valAx>
      <c:valAx>
        <c:axId val="21340096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34006568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spPr>
            <a:ln w="47625">
              <a:noFill/>
            </a:ln>
          </c:spPr>
          <c:dLbls>
            <c:dLbl>
              <c:idx val="1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2098337496"/>
        <c:axId val="2098334008"/>
      </c:scatterChart>
      <c:valAx>
        <c:axId val="20983374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098334008"/>
        <c:crosses val="autoZero"/>
        <c:crossBetween val="midCat"/>
      </c:valAx>
      <c:valAx>
        <c:axId val="20983340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98337496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837420075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073331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3009909299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501371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11</Words>
  <Application>Microsoft Macintosh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9</cp:revision>
  <dcterms:created xsi:type="dcterms:W3CDTF">2012-11-17T11:07:40Z</dcterms:created>
  <dcterms:modified xsi:type="dcterms:W3CDTF">2016-05-06T07:24:07Z</dcterms:modified>
  <cp:category/>
</cp:coreProperties>
</file>