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'1.0' encoding='UTF-8' standalone='yes'?>
<Relationships xmlns="http://schemas.openxmlformats.org/package/2006/relationships"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'1.0' encoding='UTF-8' standalone='yes'?>
<Relationships xmlns="http://schemas.openxmlformats.org/package/2006/relationships">
  <Relationship Id="rId11" Type="http://schemas.openxmlformats.org/officeDocument/2006/relationships/theme" Target="theme/theme1.xml"/>
  <Relationship Id="rId12" Type="http://schemas.openxmlformats.org/officeDocument/2006/relationships/tableStyles" Target="tableStyles.xml"/>
  <Relationship Id="rId1" Type="http://schemas.openxmlformats.org/officeDocument/2006/relationships/slideMaster" Target="slideMasters/slideMaster1.xml"/>
  <Relationship Id="rId2" Type="http://schemas.openxmlformats.org/officeDocument/2006/relationships/slide" Target="slides/slide1.xml"/>
  <Relationship Id="rId3" Type="http://schemas.openxmlformats.org/officeDocument/2006/relationships/slide" Target="slides/slide2.xml"/>
  <Relationship Id="rId4" Type="http://schemas.openxmlformats.org/officeDocument/2006/relationships/slide" Target="slides/slide3.xml"/>
  <Relationship Id="rId5" Type="http://schemas.openxmlformats.org/officeDocument/2006/relationships/slide" Target="slides/slide4.xml"/>
  <Relationship Id="rId6" Type="http://schemas.openxmlformats.org/officeDocument/2006/relationships/slide" Target="slides/slide5.xml"/>
  <Relationship Id="rId7" Type="http://schemas.openxmlformats.org/officeDocument/2006/relationships/slide" Target="slides/slide6.xml"/>
  <Relationship Id="rId8" Type="http://schemas.openxmlformats.org/officeDocument/2006/relationships/printerSettings" Target="printerSettings/printerSettings1.bin"/>
  <Relationship Id="rId9" Type="http://schemas.openxmlformats.org/officeDocument/2006/relationships/presProps" Target="presProps.xml"/>
  <Relationship Id="rId10" Type="http://schemas.openxmlformats.org/officeDocument/2006/relationships/viewProps" Target="viewProps.xml"/>
</Relationships>

</file>

<file path=ppt/charts/_rels/chart1.xml.rels><?xml version='1.0' encoding='UTF-8' standalone='yes'?>
<Relationships xmlns="http://schemas.openxmlformats.org/package/2006/relationships">
  <Relationship Id="rId1" Type="http://schemas.openxmlformats.org/officeDocument/2006/relationships/package" Target="../embeddings/Microsoft_Excel_Sheet1.xlsx"/>
</Relationships>

</file>

<file path=ppt/charts/_rels/chart2.xml.rels><?xml version='1.0' encoding='UTF-8' standalone='yes'?>
<Relationships xmlns="http://schemas.openxmlformats.org/package/2006/relationships">
  <Relationship Id="rId1" Type="http://schemas.openxmlformats.org/officeDocument/2006/relationships/package" Target="../embeddings/Microsoft_Excel_Sheet2.xlsx"/>
</Relationships>

</file>

<file path=ppt/charts/_rels/chart3.xml.rels><?xml version='1.0' encoding='UTF-8' standalone='yes'?>
<Relationships xmlns="http://schemas.openxmlformats.org/package/2006/relationships">
  <Relationship Id="rId1" Type="http://schemas.openxmlformats.org/officeDocument/2006/relationships/package" Target="../embeddings/Microsoft_Excel_Sheet3.xlsx"/>
</Relationships>

</file>

<file path=ppt/charts/_rels/chart4.xml.rels><?xml version='1.0' encoding='UTF-8' standalone='yes'?>
<Relationships xmlns="http://schemas.openxmlformats.org/package/2006/relationships">
  <Relationship Id="rId1" Type="http://schemas.openxmlformats.org/officeDocument/2006/relationships/package" Target="../embeddings/Microsoft_Excel_Sheet4.xlsx"/>
</Relationships>

</file>

<file path=ppt/charts/_rels/chart5.xml.rels><?xml version='1.0' encoding='UTF-8' standalone='yes'?>
<Relationships xmlns="http://schemas.openxmlformats.org/package/2006/relationships">
  <Relationship Id="rId1" Type="http://schemas.openxmlformats.org/officeDocument/2006/relationships/package" Target="../embeddings/Microsoft_Excel_Sheet5.xlsx"/>
</Relationships>

</file>

<file path=ppt/charts/_rels/chart6.xml.rels><?xml version='1.0' encoding='UTF-8' standalone='yes'?>
<Relationships xmlns="http://schemas.openxmlformats.org/package/2006/relationships">
  <Relationship Id="rId1" Type="http://schemas.openxmlformats.org/officeDocument/2006/relationships/package" Target="../embeddings/Microsoft_Excel_Sheet6.xlsx"/>
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-4.3</c:v>
                </c:pt>
                <c:pt idx="1">
                  <c:v>2.5</c:v>
                </c:pt>
                <c:pt idx="2">
                  <c:v>3.5</c:v>
                </c:pt>
                <c:pt idx="3">
                  <c:v>-4.5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-4.4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-3.0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6221016"/>
        <c:axId val="2053160680"/>
      </c:barChart>
      <c:catAx>
        <c:axId val="-2096221016"/>
        <c:scaling>
          <c:orientation val="minMax"/>
        </c:scaling>
        <c:delete val="0"/>
        <c:axPos val="b"/>
        <c:majorTickMark val="out"/>
        <c:minorTickMark val="none"/>
        <c:tickLblPos val="nextTo"/>
        <c:crossAx val="2053160680"/>
        <c:crosses val="autoZero"/>
        <c:auto val="1"/>
        <c:lblAlgn val="ctr"/>
        <c:lblOffset val="100"/>
        <c:noMultiLvlLbl val="0"/>
      </c:catAx>
      <c:valAx>
        <c:axId val="2053160680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crossAx val="-20962210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06446296"/>
        <c:axId val="-2109040920"/>
      </c:barChart>
      <c:catAx>
        <c:axId val="-210644629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09040920"/>
        <c:crosses val="autoZero"/>
        <c:auto val="1"/>
        <c:lblAlgn val="ctr"/>
        <c:lblOffset val="100"/>
        <c:noMultiLvlLbl val="0"/>
      </c:catAx>
      <c:valAx>
        <c:axId val="-21090409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out"/>
        <c:tickLblPos val="nextTo"/>
        <c:crossAx val="-2106446296"/>
        <c:crosses val="autoZero"/>
        <c:crossBetween val="between"/>
        <c:majorUnit val="20.0"/>
        <c:minorUnit val="4.2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1600" b="0" i="1" baseline="0" dirty="0" err="1" smtClean="0">
                <a:effectLst/>
              </a:rPr>
              <a:t>value_axis.crosses</a:t>
            </a:r>
            <a:r>
              <a:rPr lang="en-US" sz="1600" b="0" i="1" baseline="0" dirty="0" smtClean="0">
                <a:effectLst/>
              </a:rPr>
              <a:t> == XL_AXIS_CROSSES.MAXIMUM</a:t>
            </a:r>
            <a:endParaRPr lang="en-US" sz="2000" dirty="0">
              <a:effectLst/>
            </a:endParaRP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4914440"/>
        <c:axId val="-2054303352"/>
      </c:scatterChart>
      <c:valAx>
        <c:axId val="-2054914440"/>
        <c:scaling>
          <c:orientation val="minMax"/>
        </c:scaling>
        <c:delete val="0"/>
        <c:axPos val="t"/>
        <c:numFmt formatCode="General" sourceLinked="1"/>
        <c:majorTickMark val="out"/>
        <c:minorTickMark val="none"/>
        <c:tickLblPos val="nextTo"/>
        <c:crossAx val="-2054303352"/>
        <c:crosses val="max"/>
        <c:crossBetween val="midCat"/>
      </c:valAx>
      <c:valAx>
        <c:axId val="-20543033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5491444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600" b="0" i="1"/>
            </a:pPr>
            <a:r>
              <a:rPr lang="en-US" sz="1600" b="0" i="1" dirty="0" err="1" smtClean="0"/>
              <a:t>value_axis.crosses</a:t>
            </a:r>
            <a:r>
              <a:rPr lang="en-US" sz="1600" b="0" i="1" dirty="0" smtClean="0"/>
              <a:t> == XL_AXIS_CROSSES.MINIMUM</a:t>
            </a:r>
            <a:endParaRPr lang="en-US" sz="1600" b="0" i="1" dirty="0"/>
          </a:p>
        </c:rich>
      </c:tx>
      <c:layout/>
      <c:overlay val="0"/>
    </c:title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-3.8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10.0</c:v>
                </c:pt>
                <c:pt idx="1">
                  <c:v>4.0</c:v>
                </c:pt>
                <c:pt idx="2">
                  <c:v>8.0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-2054634472"/>
        <c:axId val="-2113201512"/>
      </c:bubbleChart>
      <c:valAx>
        <c:axId val="-2054634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13201512"/>
        <c:crosses val="min"/>
        <c:crossBetween val="midCat"/>
      </c:valAx>
      <c:valAx>
        <c:axId val="-21132015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5463447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6419928"/>
        <c:axId val="-2108866872"/>
      </c:scatterChart>
      <c:valAx>
        <c:axId val="-21064199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08866872"/>
        <c:crossesAt val="2.75"/>
        <c:crossBetween val="midCat"/>
      </c:valAx>
      <c:valAx>
        <c:axId val="-21088668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641992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-3.2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10.0</c:v>
                </c:pt>
                <c:pt idx="1">
                  <c:v>4.0</c:v>
                </c:pt>
                <c:pt idx="2">
                  <c:v>8.0</c:v>
                </c:pt>
              </c:numCache>
            </c:numRef>
          </c:bubbleSize>
          <c:bubble3D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-2108895352"/>
        <c:axId val="-2105782760"/>
      </c:bubbleChart>
      <c:valAx>
        <c:axId val="-2108895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05782760"/>
        <c:crossesAt val="-1.5"/>
        <c:crossBetween val="midCat"/>
      </c:valAx>
      <c:valAx>
        <c:axId val="-21057827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889535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chart" Target="../charts/chart1.xml"/>
</Relationships>

</file>

<file path=ppt/slides/_rels/slide2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chart" Target="../charts/chart2.xml"/>
</Relationships>

</file>

<file path=ppt/slides/_rels/slide3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chart" Target="../charts/chart3.xml"/>
</Relationships>

</file>

<file path=ppt/slides/_rels/slide4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chart" Target="../charts/chart4.xml"/>
</Relationships>

</file>

<file path=ppt/slides/_rels/slide5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chart" Target="../charts/chart5.xml"/>
</Relationships>

</file>

<file path=ppt/slides/_rels/slide6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chart" Target="../charts/chart6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04385469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24445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8929728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367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28989328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87379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09490069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61326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51043342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57917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45640221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7326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12</Words>
  <Application>Microsoft Macintosh PowerPoint</Application>
  <PresentationFormat>On-screen Show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14</cp:revision>
  <dcterms:created xsi:type="dcterms:W3CDTF">2012-11-17T11:07:40Z</dcterms:created>
  <dcterms:modified xsi:type="dcterms:W3CDTF">2016-05-07T23:05:02Z</dcterms:modified>
  <cp:category/>
</cp:coreProperties>
</file>