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22" d="100"/>
          <a:sy n="122" d="100"/>
        </p:scale>
        <p:origin x="114" y="1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34819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47415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5160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25901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58727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1136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273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77397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07621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5885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2370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E388D6-37CC-46F1-ADB8-48600BA173E5}" type="datetimeFigureOut">
              <a:rPr lang="en-US" smtClean="0"/>
              <a:t>3/24/2021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31BEA6-6B41-4492-94A1-E32F9C6EC1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0685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23654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yocanny</dc:creator>
  <cp:lastModifiedBy>yocanny</cp:lastModifiedBy>
  <cp:revision>2</cp:revision>
  <dcterms:created xsi:type="dcterms:W3CDTF">2021-03-25T01:53:06Z</dcterms:created>
  <dcterms:modified xsi:type="dcterms:W3CDTF">2021-03-25T01:53:13Z</dcterms:modified>
</cp:coreProperties>
</file>

<file path=docProps/thumbnail.jpeg>
</file>